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2"/>
  </p:normalViewPr>
  <p:slideViewPr>
    <p:cSldViewPr snapToGrid="0" snapToObjects="1">
      <p:cViewPr varScale="1">
        <p:scale>
          <a:sx n="104" d="100"/>
          <a:sy n="104" d="100"/>
        </p:scale>
        <p:origin x="23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90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7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7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0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5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10/22/21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6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10/22/21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10/22/21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1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10/22/21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6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477ECE8-FB38-451D-A83B-61FC01955F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478B8E-B09A-4F54-BAF6-88125E699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2513" y="-691487"/>
            <a:ext cx="6858000" cy="824097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099" y="334926"/>
            <a:ext cx="4547155" cy="6188148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BF6DC-CA5A-4246-AE46-453321FAA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7098" y="810562"/>
            <a:ext cx="3218869" cy="3797778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Dreamgirls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B52AE-26FB-ED4B-81AB-324534BC9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0670" y="5206622"/>
            <a:ext cx="2967797" cy="650314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Tamara Morris-Thompson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6"/>
            <a:ext cx="0" cy="6188148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D2391C-602E-4522-B790-1F85883AF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4991100"/>
            <a:ext cx="3471597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6047437"/>
            <a:ext cx="347159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02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uit&#10;&#10;Description automatically generated with low confidence">
            <a:extLst>
              <a:ext uri="{FF2B5EF4-FFF2-40B4-BE49-F238E27FC236}">
                <a16:creationId xmlns:a16="http://schemas.microsoft.com/office/drawing/2014/main" id="{134DC7E5-3D43-8949-9EB9-9D1AD69C6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FA2671A9-6146-1A42-8203-8470578E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suit&#10;&#10;Description automatically generated with low confidence">
            <a:extLst>
              <a:ext uri="{FF2B5EF4-FFF2-40B4-BE49-F238E27FC236}">
                <a16:creationId xmlns:a16="http://schemas.microsoft.com/office/drawing/2014/main" id="{1BAF2279-BF43-5945-8D91-46A9D89B6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0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567CF79-3B4E-1C45-A112-B1AD2438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8688EB5-0925-5E44-B4ED-E4259CC3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00" y="0"/>
            <a:ext cx="514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7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earing clothing&#10;&#10;Description automatically generated with low confidence">
            <a:extLst>
              <a:ext uri="{FF2B5EF4-FFF2-40B4-BE49-F238E27FC236}">
                <a16:creationId xmlns:a16="http://schemas.microsoft.com/office/drawing/2014/main" id="{BB8545E9-B4EB-8844-A206-43732C15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2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alking&#10;&#10;Description automatically generated with low confidence">
            <a:extLst>
              <a:ext uri="{FF2B5EF4-FFF2-40B4-BE49-F238E27FC236}">
                <a16:creationId xmlns:a16="http://schemas.microsoft.com/office/drawing/2014/main" id="{144B2A31-1C33-5846-9C0D-D9C48772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1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F826022-2685-C44C-8CF4-A4173DC0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00" y="0"/>
            <a:ext cx="514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2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05E5D0-2CE8-FA42-8FB5-1518A8ED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dresses&#10;&#10;Description automatically generated with medium confidence">
            <a:extLst>
              <a:ext uri="{FF2B5EF4-FFF2-40B4-BE49-F238E27FC236}">
                <a16:creationId xmlns:a16="http://schemas.microsoft.com/office/drawing/2014/main" id="{F382CC75-D3B3-4945-B7BB-9351B3BE4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6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1F10FB36-9E89-0049-BDEC-57ECF38A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53" y="0"/>
            <a:ext cx="9148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387E30F0-55B3-374E-B281-133E496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53" y="0"/>
            <a:ext cx="9148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9C28F1F-DA8A-7B45-A08C-1211F3951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01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804A81D-95B6-BA43-A05F-FEEA0E6C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00" y="0"/>
            <a:ext cx="514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9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063217-D00C-7642-B05B-C4231858F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0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A5D7E01F-F3AD-0D4A-92EE-442694956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2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sunglasses&#10;&#10;Description automatically generated with low confidence">
            <a:extLst>
              <a:ext uri="{FF2B5EF4-FFF2-40B4-BE49-F238E27FC236}">
                <a16:creationId xmlns:a16="http://schemas.microsoft.com/office/drawing/2014/main" id="{9AFBA179-5B3B-594E-8117-95485A14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2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group&#10;&#10;Description automatically generated">
            <a:extLst>
              <a:ext uri="{FF2B5EF4-FFF2-40B4-BE49-F238E27FC236}">
                <a16:creationId xmlns:a16="http://schemas.microsoft.com/office/drawing/2014/main" id="{566A589B-706D-4442-9E77-9997E576A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9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dresses&#10;&#10;Description automatically generated with medium confidence">
            <a:extLst>
              <a:ext uri="{FF2B5EF4-FFF2-40B4-BE49-F238E27FC236}">
                <a16:creationId xmlns:a16="http://schemas.microsoft.com/office/drawing/2014/main" id="{AD674650-331F-244A-8D0A-1C0040B6E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2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hirt&#10;&#10;Description automatically generated with low confidence">
            <a:extLst>
              <a:ext uri="{FF2B5EF4-FFF2-40B4-BE49-F238E27FC236}">
                <a16:creationId xmlns:a16="http://schemas.microsoft.com/office/drawing/2014/main" id="{A210C619-249D-BB45-96C7-2064009F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hat&#10;&#10;Description automatically generated with medium confidence">
            <a:extLst>
              <a:ext uri="{FF2B5EF4-FFF2-40B4-BE49-F238E27FC236}">
                <a16:creationId xmlns:a16="http://schemas.microsoft.com/office/drawing/2014/main" id="{C557E1F0-E78E-9548-A7D5-883D22E9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9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AB67E764-3577-C346-863F-565C324C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9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401058E-FD1F-7E43-B258-C51315B5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7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pink suit&#10;&#10;Description automatically generated with low confidence">
            <a:extLst>
              <a:ext uri="{FF2B5EF4-FFF2-40B4-BE49-F238E27FC236}">
                <a16:creationId xmlns:a16="http://schemas.microsoft.com/office/drawing/2014/main" id="{DD3CE436-26DE-AA49-ADB9-C2EDF017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00" y="0"/>
            <a:ext cx="514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57522"/>
      </p:ext>
    </p:extLst>
  </p:cSld>
  <p:clrMapOvr>
    <a:masterClrMapping/>
  </p:clrMapOvr>
</p:sld>
</file>

<file path=ppt/theme/theme1.xml><?xml version="1.0" encoding="utf-8"?>
<a:theme xmlns:a="http://schemas.openxmlformats.org/drawingml/2006/main" name="Memo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</Words>
  <Application>Microsoft Macintosh PowerPoint</Application>
  <PresentationFormat>Widescreen</PresentationFormat>
  <Paragraphs>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Elephant</vt:lpstr>
      <vt:lpstr>Univers Condensed</vt:lpstr>
      <vt:lpstr>MemoVTI</vt:lpstr>
      <vt:lpstr>Dreamgirls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Dreamgirls</dc:title>
  <dc:creator>Tamara Morris-Thompson</dc:creator>
  <cp:lastModifiedBy>Tamara Morris-Thompson</cp:lastModifiedBy>
  <cp:revision>1</cp:revision>
  <dcterms:created xsi:type="dcterms:W3CDTF">2021-10-22T15:32:18Z</dcterms:created>
  <dcterms:modified xsi:type="dcterms:W3CDTF">2021-10-22T15:42:17Z</dcterms:modified>
</cp:coreProperties>
</file>