
<file path=[Content_Types].xml><?xml version="1.0" encoding="utf-8"?>
<Types xmlns="http://schemas.openxmlformats.org/package/2006/content-types">
  <Default ContentType="application/x-fontdata" Extension="fntdata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autoCompressPictures="0" saveSubsetFonts="1">
  <p:sldMasterIdLst>
    <p:sldMasterId r:id="rId3" id="2147483648"/>
  </p:sldMasterIdLst>
  <p:notesMasterIdLst>
    <p:notesMasterId r:id="rId4"/>
  </p:notesMasterIdLst>
  <p:sldIdLst>
    <p:sldId r:id="rId5" id="256"/>
    <p:sldId r:id="rId6" id="257"/>
    <p:sldId r:id="rId7" id="258"/>
    <p:sldId r:id="rId8" id="259"/>
    <p:sldId r:id="rId9" id="260"/>
    <p:sldId r:id="rId10" id="261"/>
    <p:sldId r:id="rId11" id="262"/>
    <p:sldId r:id="rId12" id="263"/>
    <p:sldId r:id="rId13" id="264"/>
    <p:sldId r:id="rId14" id="265"/>
    <p:sldId r:id="rId15" id="266"/>
    <p:sldId r:id="rId16" id="267"/>
    <p:sldId r:id="rId17" id="268"/>
    <p:sldId r:id="rId18" id="269"/>
    <p:sldId r:id="rId19" id="270"/>
    <p:sldId r:id="rId20" id="271"/>
    <p:sldId r:id="rId21" id="272"/>
    <p:sldId r:id="rId22" id="273"/>
    <p:sldId r:id="rId23" id="274"/>
    <p:sldId r:id="rId24" id="275"/>
    <p:sldId r:id="rId25" id="276"/>
    <p:sldId r:id="rId26" id="277"/>
    <p:sldId r:id="rId27" id="278"/>
    <p:sldId r:id="rId28" id="279"/>
    <p:sldId r:id="rId29" id="280"/>
    <p:sldId r:id="rId30" id="281"/>
    <p:sldId r:id="rId31" id="282"/>
    <p:sldId r:id="rId32" id="283"/>
    <p:sldId r:id="rId33" id="284"/>
    <p:sldId r:id="rId34" id="285"/>
    <p:sldId r:id="rId35" id="286"/>
    <p:sldId r:id="rId36" id="287"/>
    <p:sldId r:id="rId37" id="288"/>
    <p:sldId r:id="rId38" id="289"/>
    <p:sldId r:id="rId39" id="290"/>
    <p:sldId r:id="rId40" id="291"/>
    <p:sldId r:id="rId41" id="292"/>
    <p:sldId r:id="rId42" id="293"/>
  </p:sldIdLst>
  <p:sldSz cx="12192000" cy="6858000"/>
  <p:notesSz xmlns:c="http://schemas.openxmlformats.org/drawingml/2006/chart" xmlns:pic="http://schemas.openxmlformats.org/drawingml/2006/picture" xmlns:dgm="http://schemas.openxmlformats.org/drawingml/2006/diagram" cx="6858000" cy="9144000"/>
  <p:defaultTextStyle xmlns:c="http://schemas.openxmlformats.org/drawingml/2006/chart" xmlns:pic="http://schemas.openxmlformats.org/drawingml/2006/picture" xmlns:dgm="http://schemas.openxmlformats.org/drawingml/2006/diagram"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Comments="0">
  <p:slideViewPr>
    <p:cSldViewPr snapToGrid="0">
      <p:cViewPr varScale="1">
        <p:scale xmlns:c="http://schemas.openxmlformats.org/drawingml/2006/chart" xmlns:pic="http://schemas.openxmlformats.org/drawingml/2006/picture" xmlns:dgm="http://schemas.openxmlformats.org/drawingml/2006/diagram">
          <a:sx d="100" n="100"/>
          <a:sy d="100" n="100"/>
        </p:scale>
        <p:origin xmlns:c="http://schemas.openxmlformats.org/drawingml/2006/chart" xmlns:pic="http://schemas.openxmlformats.org/drawingml/2006/picture" xmlns:dgm="http://schemas.openxmlformats.org/drawingml/2006/diagram" x="0" y="0"/>
      </p:cViewPr>
      <p:guideLst>
        <p:guide orient="horz" pos="2424"/>
        <p:guide pos="3840"/>
        <p:guide pos="192"/>
        <p:guide pos="7512"/>
        <p:guide orient="horz" pos="216"/>
        <p:guide orient="horz" pos="4032"/>
        <p:guide orient="horz" pos="696"/>
      </p:guideLst>
    </p:cSldViewPr>
  </p:slideViewPr>
  <p:gridSpacing xmlns:c="http://schemas.openxmlformats.org/drawingml/2006/chart" xmlns:pic="http://schemas.openxmlformats.org/drawingml/2006/picture" xmlns:dgm="http://schemas.openxmlformats.org/drawingml/2006/diagram" cx="0" cy="0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viewProps.xml" Type="http://schemas.openxmlformats.org/officeDocument/2006/relationships/viewProps"></Relationship><Relationship Id="rId3" Target="slideMasters/slideMaster1.xml" Type="http://schemas.openxmlformats.org/officeDocument/2006/relationships/slideMaster"></Relationship><Relationship Id="rId4" Target="notesMasters/notesMaster1.xml" Type="http://schemas.openxmlformats.org/officeDocument/2006/relationships/notesMaster"></Relationship><Relationship Id="rId5" Target="slides/slide1.xml" Type="http://schemas.openxmlformats.org/officeDocument/2006/relationships/slide"></Relationship><Relationship Id="rId6" Target="slides/slide2.xml" Type="http://schemas.openxmlformats.org/officeDocument/2006/relationships/slide"></Relationship><Relationship Id="rId7" Target="slides/slide3.xml" Type="http://schemas.openxmlformats.org/officeDocument/2006/relationships/slide"></Relationship><Relationship Id="rId8" Target="slides/slide4.xml" Type="http://schemas.openxmlformats.org/officeDocument/2006/relationships/slide"></Relationship><Relationship Id="rId9" Target="slides/slide5.xml" Type="http://schemas.openxmlformats.org/officeDocument/2006/relationships/slide"></Relationship><Relationship Id="rId10" Target="slides/slide6.xml" Type="http://schemas.openxmlformats.org/officeDocument/2006/relationships/slide"></Relationship><Relationship Id="rId11" Target="slides/slide7.xml" Type="http://schemas.openxmlformats.org/officeDocument/2006/relationships/slide"></Relationship><Relationship Id="rId12" Target="slides/slide8.xml" Type="http://schemas.openxmlformats.org/officeDocument/2006/relationships/slide"></Relationship><Relationship Id="rId13" Target="slides/slide9.xml" Type="http://schemas.openxmlformats.org/officeDocument/2006/relationships/slide"></Relationship><Relationship Id="rId14" Target="slides/slide10.xml" Type="http://schemas.openxmlformats.org/officeDocument/2006/relationships/slide"></Relationship><Relationship Id="rId15" Target="slides/slide11.xml" Type="http://schemas.openxmlformats.org/officeDocument/2006/relationships/slide"></Relationship><Relationship Id="rId16" Target="slides/slide12.xml" Type="http://schemas.openxmlformats.org/officeDocument/2006/relationships/slide"></Relationship><Relationship Id="rId17" Target="slides/slide13.xml" Type="http://schemas.openxmlformats.org/officeDocument/2006/relationships/slide"></Relationship><Relationship Id="rId18" Target="slides/slide14.xml" Type="http://schemas.openxmlformats.org/officeDocument/2006/relationships/slide"></Relationship><Relationship Id="rId19" Target="slides/slide15.xml" Type="http://schemas.openxmlformats.org/officeDocument/2006/relationships/slide"></Relationship><Relationship Id="rId20" Target="slides/slide16.xml" Type="http://schemas.openxmlformats.org/officeDocument/2006/relationships/slide"></Relationship><Relationship Id="rId21" Target="slides/slide17.xml" Type="http://schemas.openxmlformats.org/officeDocument/2006/relationships/slide"></Relationship><Relationship Id="rId22" Target="slides/slide18.xml" Type="http://schemas.openxmlformats.org/officeDocument/2006/relationships/slide"></Relationship><Relationship Id="rId23" Target="slides/slide19.xml" Type="http://schemas.openxmlformats.org/officeDocument/2006/relationships/slide"></Relationship><Relationship Id="rId24" Target="slides/slide20.xml" Type="http://schemas.openxmlformats.org/officeDocument/2006/relationships/slide"></Relationship><Relationship Id="rId25" Target="slides/slide21.xml" Type="http://schemas.openxmlformats.org/officeDocument/2006/relationships/slide"></Relationship><Relationship Id="rId26" Target="slides/slide22.xml" Type="http://schemas.openxmlformats.org/officeDocument/2006/relationships/slide"></Relationship><Relationship Id="rId27" Target="slides/slide23.xml" Type="http://schemas.openxmlformats.org/officeDocument/2006/relationships/slide"></Relationship><Relationship Id="rId28" Target="slides/slide24.xml" Type="http://schemas.openxmlformats.org/officeDocument/2006/relationships/slide"></Relationship><Relationship Id="rId29" Target="slides/slide25.xml" Type="http://schemas.openxmlformats.org/officeDocument/2006/relationships/slide"></Relationship><Relationship Id="rId30" Target="slides/slide26.xml" Type="http://schemas.openxmlformats.org/officeDocument/2006/relationships/slide"></Relationship><Relationship Id="rId31" Target="slides/slide27.xml" Type="http://schemas.openxmlformats.org/officeDocument/2006/relationships/slide"></Relationship><Relationship Id="rId32" Target="slides/slide28.xml" Type="http://schemas.openxmlformats.org/officeDocument/2006/relationships/slide"></Relationship><Relationship Id="rId33" Target="slides/slide29.xml" Type="http://schemas.openxmlformats.org/officeDocument/2006/relationships/slide"></Relationship><Relationship Id="rId34" Target="slides/slide30.xml" Type="http://schemas.openxmlformats.org/officeDocument/2006/relationships/slide"></Relationship><Relationship Id="rId35" Target="slides/slide31.xml" Type="http://schemas.openxmlformats.org/officeDocument/2006/relationships/slide"></Relationship><Relationship Id="rId36" Target="slides/slide32.xml" Type="http://schemas.openxmlformats.org/officeDocument/2006/relationships/slide"></Relationship><Relationship Id="rId37" Target="slides/slide33.xml" Type="http://schemas.openxmlformats.org/officeDocument/2006/relationships/slide"></Relationship><Relationship Id="rId38" Target="slides/slide34.xml" Type="http://schemas.openxmlformats.org/officeDocument/2006/relationships/slide"></Relationship><Relationship Id="rId39" Target="slides/slide35.xml" Type="http://schemas.openxmlformats.org/officeDocument/2006/relationships/slide"></Relationship><Relationship Id="rId40" Target="slides/slide36.xml" Type="http://schemas.openxmlformats.org/officeDocument/2006/relationships/slide"></Relationship><Relationship Id="rId41" Target="slides/slide37.xml" Type="http://schemas.openxmlformats.org/officeDocument/2006/relationships/slide"></Relationship><Relationship Id="rId42" Target="slides/slide38.xml" Type="http://schemas.openxmlformats.org/officeDocument/2006/relationships/slide"></Relationship><Relationship Id="rId43" Target="theme/theme1.xml" Type="http://schemas.openxmlformats.org/officeDocument/2006/relationships/theme"></Relationship></Relationships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lt1"/>
        </a:solidFill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2" name="Shape 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Google Shape;3;n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2" type="hd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/>
          <a:lstStyle>
            <a:lvl1pPr algn="l" lvl="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algn="l" lvl="1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algn="l" lvl="2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algn="l" lvl="3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algn="l" lvl="4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algn="l" lvl="5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algn="l" lvl="6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algn="l" lvl="7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algn="l" lvl="8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Google Shape;4;n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0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/>
          <a:lstStyle>
            <a:lvl1pPr algn="r" lvl="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algn="l" lvl="1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algn="l" lvl="2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algn="l" lvl="3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algn="l" lvl="4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algn="l" lvl="5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algn="l" lvl="6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algn="l" lvl="7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algn="l" lvl="8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Google Shape;5;n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3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Google Shape;6;n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/>
          <a:lstStyle>
            <a:lvl1pPr algn="l" indent="-228600" lvl="0" marL="4572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algn="l" indent="-228600" lvl="1" marL="9144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algn="l" indent="-228600" lvl="2" marL="13716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algn="l" indent="-228600" lvl="3" marL="18288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algn="l" indent="-228600" lvl="4" marL="22860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algn="l" indent="-228600" lvl="5" marL="27432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algn="l" indent="-228600" lvl="6" marL="32004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algn="l" indent="-228600" lvl="7" marL="36576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algn="l" indent="-228600" lvl="8" marL="411480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Google Shape;7;n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00" lIns="91425" rIns="91425" spcFirstLastPara="1" tIns="45700" wrap="square"/>
          <a:lstStyle>
            <a:lvl1pPr algn="l" lvl="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algn="l" lvl="1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algn="l" lvl="2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algn="l" lvl="3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algn="l" lvl="4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algn="l" lvl="5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algn="l" lvl="6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algn="l" lvl="7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algn="l" lvl="8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Google Shape;8;n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00" lIns="91425" rIns="91425" spcFirstLastPara="1" tIns="45700" wrap="square">
            <a:noAutofit/>
          </a:bodyPr>
          <a:lstStyle/>
          <a:p>
            <a:pPr algn="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cap="none" i="0" lang="en-US" strike="noStrike" sz="1200" u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dk2" folHlink="folHlink" hlink="hlink" tx1="dk1" tx2="lt2"/>
  <p:notesStyle xmlns:c="http://schemas.openxmlformats.org/drawingml/2006/chart" xmlns:pic="http://schemas.openxmlformats.org/drawingml/2006/picture" xmlns:dgm="http://schemas.openxmlformats.org/drawingml/2006/diagram"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0.xml.rels><?xml version="1.0" standalone="yes" ?><Relationships xmlns="http://schemas.openxmlformats.org/package/2006/relationships"><Relationship Id="rId1" Target="../slides/slide1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1.xml.rels><?xml version="1.0" standalone="yes" ?><Relationships xmlns="http://schemas.openxmlformats.org/package/2006/relationships"><Relationship Id="rId1" Target="../slides/slide1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2.xml.rels><?xml version="1.0" standalone="yes" ?><Relationships xmlns="http://schemas.openxmlformats.org/package/2006/relationships"><Relationship Id="rId1" Target="../slides/slide1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3.xml.rels><?xml version="1.0" standalone="yes" ?><Relationships xmlns="http://schemas.openxmlformats.org/package/2006/relationships"><Relationship Id="rId1" Target="../slides/slide1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4.xml.rels><?xml version="1.0" standalone="yes" ?><Relationships xmlns="http://schemas.openxmlformats.org/package/2006/relationships"><Relationship Id="rId1" Target="../slides/slide1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5.xml.rels><?xml version="1.0" standalone="yes" ?><Relationships xmlns="http://schemas.openxmlformats.org/package/2006/relationships"><Relationship Id="rId1" Target="../slides/slide1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6.xml.rels><?xml version="1.0" standalone="yes" ?><Relationships xmlns="http://schemas.openxmlformats.org/package/2006/relationships"><Relationship Id="rId1" Target="../slides/slide1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7.xml.rels><?xml version="1.0" standalone="yes" ?><Relationships xmlns="http://schemas.openxmlformats.org/package/2006/relationships"><Relationship Id="rId1" Target="../slides/slide1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8.xml.rels><?xml version="1.0" standalone="yes" ?><Relationships xmlns="http://schemas.openxmlformats.org/package/2006/relationships"><Relationship Id="rId1" Target="../slides/slide1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9.xml.rels><?xml version="1.0" standalone="yes" ?><Relationships xmlns="http://schemas.openxmlformats.org/package/2006/relationships"><Relationship Id="rId1" Target="../slides/slide1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0.xml.rels><?xml version="1.0" standalone="yes" ?><Relationships xmlns="http://schemas.openxmlformats.org/package/2006/relationships"><Relationship Id="rId1" Target="../slides/slide2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1.xml.rels><?xml version="1.0" standalone="yes" ?><Relationships xmlns="http://schemas.openxmlformats.org/package/2006/relationships"><Relationship Id="rId1" Target="../slides/slide2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2.xml.rels><?xml version="1.0" standalone="yes" ?><Relationships xmlns="http://schemas.openxmlformats.org/package/2006/relationships"><Relationship Id="rId1" Target="../slides/slide2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3.xml.rels><?xml version="1.0" standalone="yes" ?><Relationships xmlns="http://schemas.openxmlformats.org/package/2006/relationships"><Relationship Id="rId1" Target="../slides/slide2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4.xml.rels><?xml version="1.0" standalone="yes" ?><Relationships xmlns="http://schemas.openxmlformats.org/package/2006/relationships"><Relationship Id="rId1" Target="../slides/slide2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5.xml.rels><?xml version="1.0" standalone="yes" ?><Relationships xmlns="http://schemas.openxmlformats.org/package/2006/relationships"><Relationship Id="rId1" Target="../slides/slide2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6.xml.rels><?xml version="1.0" standalone="yes" ?><Relationships xmlns="http://schemas.openxmlformats.org/package/2006/relationships"><Relationship Id="rId1" Target="../slides/slide2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7.xml.rels><?xml version="1.0" standalone="yes" ?><Relationships xmlns="http://schemas.openxmlformats.org/package/2006/relationships"><Relationship Id="rId1" Target="../slides/slide2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8.xml.rels><?xml version="1.0" standalone="yes" ?><Relationships xmlns="http://schemas.openxmlformats.org/package/2006/relationships"><Relationship Id="rId1" Target="../slides/slide2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9.xml.rels><?xml version="1.0" standalone="yes" ?><Relationships xmlns="http://schemas.openxmlformats.org/package/2006/relationships"><Relationship Id="rId1" Target="../slides/slide2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0.xml.rels><?xml version="1.0" standalone="yes" ?><Relationships xmlns="http://schemas.openxmlformats.org/package/2006/relationships"><Relationship Id="rId1" Target="../slides/slide3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1.xml.rels><?xml version="1.0" standalone="yes" ?><Relationships xmlns="http://schemas.openxmlformats.org/package/2006/relationships"><Relationship Id="rId1" Target="../slides/slide3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2.xml.rels><?xml version="1.0" standalone="yes" ?><Relationships xmlns="http://schemas.openxmlformats.org/package/2006/relationships"><Relationship Id="rId1" Target="../slides/slide3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3.xml.rels><?xml version="1.0" standalone="yes" ?><Relationships xmlns="http://schemas.openxmlformats.org/package/2006/relationships"><Relationship Id="rId1" Target="../slides/slide3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4.xml.rels><?xml version="1.0" standalone="yes" ?><Relationships xmlns="http://schemas.openxmlformats.org/package/2006/relationships"><Relationship Id="rId1" Target="../slides/slide3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5.xml.rels><?xml version="1.0" standalone="yes" ?><Relationships xmlns="http://schemas.openxmlformats.org/package/2006/relationships"><Relationship Id="rId1" Target="../slides/slide3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6.xml.rels><?xml version="1.0" standalone="yes" ?><Relationships xmlns="http://schemas.openxmlformats.org/package/2006/relationships"><Relationship Id="rId1" Target="../slides/slide3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7.xml.rels><?xml version="1.0" standalone="yes" ?><Relationships xmlns="http://schemas.openxmlformats.org/package/2006/relationships"><Relationship Id="rId1" Target="../slides/slide3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8.xml.rels><?xml version="1.0" standalone="yes" ?><Relationships xmlns="http://schemas.openxmlformats.org/package/2006/relationships"><Relationship Id="rId1" Target="../slides/slide3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7.xml.rels><?xml version="1.0" standalone="yes" ?><Relationships xmlns="http://schemas.openxmlformats.org/package/2006/relationships"><Relationship Id="rId1" Target="../slides/slide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8.xml.rels><?xml version="1.0" standalone="yes" ?><Relationships xmlns="http://schemas.openxmlformats.org/package/2006/relationships"><Relationship Id="rId1" Target="../slides/slide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9.xml.rels><?xml version="1.0" standalone="yes" ?><Relationships xmlns="http://schemas.openxmlformats.org/package/2006/relationships"><Relationship Id="rId1" Target="../slides/slide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45" name="Shape 4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6" name="Google Shape;46;p1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7" name="Google Shape;47;p1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26" name="Shape 126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27" name="Google Shape;127;p10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8" name="Google Shape;128;p10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34" name="Shape 13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35" name="Google Shape;135;p11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6" name="Google Shape;136;p11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42" name="Shape 14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3" name="Google Shape;143;p12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4" name="Google Shape;144;p12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52" name="Shape 15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53" name="Google Shape;153;p13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4" name="Google Shape;154;p13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60" name="Shape 16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61" name="Google Shape;161;p14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2" name="Google Shape;162;p14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69" name="Shape 16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70" name="Google Shape;170;p15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71" name="Google Shape;171;p15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77" name="Shape 17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78" name="Google Shape;178;p16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79" name="Google Shape;179;p16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85" name="Shape 18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86" name="Google Shape;186;p17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87" name="Google Shape;187;p17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91" name="Shape 19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92" name="Google Shape;192;p18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93" name="Google Shape;193;p18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96" name="Shape 196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97" name="Google Shape;197;p19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98" name="Google Shape;198;p19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67" name="Shape 6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68" name="Google Shape;68;p2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9" name="Google Shape;69;p2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01" name="Shape 20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02" name="Google Shape;202;p20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03" name="Google Shape;203;p20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07" name="Shape 20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08" name="Google Shape;208;p21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09" name="Google Shape;209;p21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13" name="Shape 213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14" name="Google Shape;214;p22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15" name="Google Shape;215;p22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18" name="Shape 21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19" name="Google Shape;219;p23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20" name="Google Shape;220;p23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24" name="Shape 22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25" name="Google Shape;225;p24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26" name="Google Shape;226;p24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29" name="Shape 22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30" name="Google Shape;230;p25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31" name="Google Shape;231;p25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34" name="Shape 23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35" name="Google Shape;235;p26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36" name="Google Shape;236;p26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40" name="Shape 24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41" name="Google Shape;241;p27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42" name="Google Shape;242;p27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45" name="Shape 24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46" name="Google Shape;246;p28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47" name="Google Shape;247;p28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50" name="Shape 25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51" name="Google Shape;251;p29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52" name="Google Shape;252;p29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78" name="Shape 7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9" name="Google Shape;79;p3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0" name="Google Shape;80;p3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56" name="Shape 256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57" name="Google Shape;257;p30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58" name="Google Shape;258;p30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61" name="Shape 26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62" name="Google Shape;262;p31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63" name="Google Shape;263;p31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66" name="Shape 266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67" name="Google Shape;267;p32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68" name="Google Shape;268;p32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71" name="Shape 27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72" name="Google Shape;272;p33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3" name="Google Shape;273;p33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80" name="Shape 28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1" name="Google Shape;281;p34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2" name="Google Shape;282;p34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85" name="Shape 28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6" name="Google Shape;286;p35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7" name="Google Shape;287;p35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91" name="Shape 29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92" name="Google Shape;292;p36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93" name="Google Shape;293;p36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97" name="Shape 29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98" name="Google Shape;298;p37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99" name="Google Shape;299;p37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302" name="Shape 30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03" name="Google Shape;303;p38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04" name="Google Shape;304;p38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85" name="Shape 8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86" name="Google Shape;86;p4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7" name="Google Shape;87;p4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92" name="Shape 9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93" name="Google Shape;93;p5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4" name="Google Shape;94;p5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97" name="Shape 9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98" name="Google Shape;98;p6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9" name="Google Shape;99;p6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04" name="Shape 10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5" name="Google Shape;105;p7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6" name="Google Shape;106;p7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14" name="Shape 11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5" name="Google Shape;115;p8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6" name="Google Shape;116;p8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19" name="Shape 11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20" name="Google Shape;120;p9:notes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400550"/>
            <a:ext cx="5486400" cy="360045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1" name="Google Shape;121;p9:notes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143000"/>
            <a:ext cx="5486400" cy="3086100"/>
          </a:xfrm>
          <a:custGeom>
            <a:ahLst/>
            <a:cxnLst/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itleOnly">
  <p:cSld name="TITLE_ONLY">
    <p:spTree>
      <p:nvGrpSpPr>
        <p:cNvPr xmlns:c="http://schemas.openxmlformats.org/drawingml/2006/chart" xmlns:pic="http://schemas.openxmlformats.org/drawingml/2006/picture" xmlns:dgm="http://schemas.openxmlformats.org/drawingml/2006/diagram" id="15" name="Shape 1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6" name="Google Shape;16;p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525818"/>
            <a:ext cx="10515600" cy="4985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/>
          <a:lstStyle>
            <a:lvl1pPr algn="ctr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entury Gothic"/>
              <a:buNone/>
              <a:defRPr cap="none" sz="3600">
                <a:solidFill>
                  <a:srgbClr val="3F3F3F"/>
                </a:solidFill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7" name="Google Shape;17;p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/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  <a:uFillTx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8" name="Google Shape;18;p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6511448"/>
            <a:ext cx="10263189" cy="27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0" cap="none" i="0" strike="noStrike" sz="1800" u="none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9" name="Google Shape;19;p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20500" y="525817"/>
            <a:ext cx="571500" cy="492443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0" cap="none" i="0" strike="noStrike" sz="1000" u="none">
              <a:solidFill>
                <a:srgbClr val="3F3F3F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0" name="Google Shape;20;p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824884" y="6511448"/>
            <a:ext cx="367116" cy="27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0" cap="none" i="0" strike="noStrike" sz="1800" u="none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1" name="Google Shape;21;p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>
            <a:lvl1pPr algn="ctr" indent="0" lvl="0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algn="ctr" indent="0" lvl="1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algn="ctr" indent="0" lvl="2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algn="ctr" indent="0" lvl="3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algn="ctr" indent="0" lvl="4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algn="ctr" indent="0" lvl="5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algn="ctr" indent="0" lvl="6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algn="ctr" indent="0" lvl="7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algn="ctr" indent="0" lvl="8" marL="0">
              <a:spcBef>
                <a:spcPts val="0"/>
              </a:spcBef>
              <a:buNone/>
              <a:defRPr b="0" cap="none" i="0" strike="noStrike" sz="10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22" name="Google Shape;22;p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04800" y="6548085"/>
            <a:ext cx="1143225" cy="200250"/>
            <a:chOff x="304800" y="6460866"/>
            <a:chExt cx="1143225" cy="200250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23" name="Google Shape;23;p2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334126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CE295E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b="0" cap="none" i="0" strike="noStrike" sz="18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24" name="Google Shape;24;p2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648451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3F3F3F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b="0" cap="none" i="0" strike="noStrike" sz="18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25" name="Google Shape;25;p2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962776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7F7F7F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b="0" cap="none" i="0" strike="noStrike" sz="18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26" name="Google Shape;26;p2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1277101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A5A5A5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b="0" cap="none" i="0" strike="noStrike" sz="18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blank">
  <p:cSld name="BLANK">
    <p:spTree>
      <p:nvGrpSpPr>
        <p:cNvPr xmlns:c="http://schemas.openxmlformats.org/drawingml/2006/chart" xmlns:pic="http://schemas.openxmlformats.org/drawingml/2006/picture" xmlns:dgm="http://schemas.openxmlformats.org/drawingml/2006/diagram" id="27" name="Shape 2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itle">
  <p:cSld name="TITLE">
    <p:spTree>
      <p:nvGrpSpPr>
        <p:cNvPr xmlns:c="http://schemas.openxmlformats.org/drawingml/2006/chart" xmlns:pic="http://schemas.openxmlformats.org/drawingml/2006/picture" xmlns:dgm="http://schemas.openxmlformats.org/drawingml/2006/diagram" id="28" name="Shape 2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9" name="Google Shape;29;p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00" lIns="91425" rIns="91425" spcFirstLastPara="1" tIns="45700" wrap="square"/>
          <a:lstStyle>
            <a:lvl1pPr algn="ctr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0" name="Google Shape;30;p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/>
          <a:lstStyle>
            <a:lvl1pPr algn="ctr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uFillTx/>
              </a:defRPr>
            </a:lvl1pPr>
            <a:lvl2pPr algn="ctr" lv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uFillTx/>
              </a:defRPr>
            </a:lvl2pPr>
            <a:lvl3pPr algn="ctr" lvl="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uFillTx/>
              </a:defRPr>
            </a:lvl3pPr>
            <a:lvl4pPr algn="ctr" lvl="3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4pPr>
            <a:lvl5pPr algn="ctr" lvl="4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5pPr>
            <a:lvl6pPr algn="ctr" lvl="5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6pPr>
            <a:lvl7pPr algn="ctr" lvl="6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7pPr>
            <a:lvl8pPr algn="ctr" lvl="7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8pPr>
            <a:lvl9pPr algn="ctr" lvl="8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1" name="Google Shape;31;p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0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/>
          <a:lstStyle>
            <a:lvl1pPr algn="l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2" name="Google Shape;32;p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/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3" name="Google Shape;33;p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>
            <a:lvl1pPr algn="r" indent="0" lvl="0" marL="0">
              <a:spcBef>
                <a:spcPts val="0"/>
              </a:spcBef>
              <a:buNone/>
              <a:defRPr>
                <a:uFillTx/>
              </a:defRPr>
            </a:lvl1pPr>
            <a:lvl2pPr algn="r" indent="0" lvl="1" marL="0">
              <a:spcBef>
                <a:spcPts val="0"/>
              </a:spcBef>
              <a:buNone/>
              <a:defRPr>
                <a:uFillTx/>
              </a:defRPr>
            </a:lvl2pPr>
            <a:lvl3pPr algn="r" indent="0" lvl="2" marL="0">
              <a:spcBef>
                <a:spcPts val="0"/>
              </a:spcBef>
              <a:buNone/>
              <a:defRPr>
                <a:uFillTx/>
              </a:defRPr>
            </a:lvl3pPr>
            <a:lvl4pPr algn="r" indent="0" lvl="3" marL="0">
              <a:spcBef>
                <a:spcPts val="0"/>
              </a:spcBef>
              <a:buNone/>
              <a:defRPr>
                <a:uFillTx/>
              </a:defRPr>
            </a:lvl4pPr>
            <a:lvl5pPr algn="r" indent="0" lvl="4" marL="0">
              <a:spcBef>
                <a:spcPts val="0"/>
              </a:spcBef>
              <a:buNone/>
              <a:defRPr>
                <a:uFillTx/>
              </a:defRPr>
            </a:lvl5pPr>
            <a:lvl6pPr algn="r" indent="0" lvl="5" marL="0">
              <a:spcBef>
                <a:spcPts val="0"/>
              </a:spcBef>
              <a:buNone/>
              <a:defRPr>
                <a:uFillTx/>
              </a:defRPr>
            </a:lvl6pPr>
            <a:lvl7pPr algn="r" indent="0" lvl="6" marL="0">
              <a:spcBef>
                <a:spcPts val="0"/>
              </a:spcBef>
              <a:buNone/>
              <a:defRPr>
                <a:uFillTx/>
              </a:defRPr>
            </a:lvl7pPr>
            <a:lvl8pPr algn="r" indent="0" lvl="7" marL="0">
              <a:spcBef>
                <a:spcPts val="0"/>
              </a:spcBef>
              <a:buNone/>
              <a:defRPr>
                <a:uFillTx/>
              </a:defRPr>
            </a:lvl8pPr>
            <a:lvl9pPr algn="r" indent="0" lvl="8" marL="0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 name="Blank">
    <p:spTree>
      <p:nvGrpSpPr>
        <p:cNvPr xmlns:c="http://schemas.openxmlformats.org/drawingml/2006/chart" xmlns:pic="http://schemas.openxmlformats.org/drawingml/2006/picture" xmlns:dgm="http://schemas.openxmlformats.org/drawingml/2006/diagram" id="34" name="Shape 3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5" name="Google Shape;35;p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/>
          <a:lstStyle>
            <a:lvl1pPr algn="ctr"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  <a:uFillTx/>
              </a:defRPr>
            </a:lvl1pPr>
            <a:lvl2pPr algn="l"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algn="l"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algn="l"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algn="l"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algn="l"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algn="l"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algn="l"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algn="l"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6" name="Google Shape;36;p5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6511448"/>
            <a:ext cx="10263189" cy="27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7" name="Google Shape;37;p5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20500" y="525817"/>
            <a:ext cx="571500" cy="492443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000">
              <a:solidFill>
                <a:srgbClr val="3F3F3F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8" name="Google Shape;38;p5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824884" y="6511448"/>
            <a:ext cx="367116" cy="27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9" name="Google Shape;39;p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>
            <a:lvl1pPr algn="ctr" indent="0" lvl="0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algn="ctr" indent="0" lvl="1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algn="ctr" indent="0" lvl="2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algn="ctr" indent="0" lvl="3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algn="ctr" indent="0" lvl="4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algn="ctr" indent="0" lvl="5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algn="ctr" indent="0" lvl="6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algn="ctr" indent="0" lvl="7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algn="ctr" indent="0" lvl="8" marL="0">
              <a:spcBef>
                <a:spcPts val="0"/>
              </a:spcBef>
              <a:buNone/>
              <a:defRPr sz="10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" name="Google Shape;40;p5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04800" y="6548085"/>
            <a:ext cx="1143225" cy="200250"/>
            <a:chOff x="304800" y="6460866"/>
            <a:chExt cx="1143225" cy="200250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" name="Google Shape;41;p5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334126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CE295E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42" name="Google Shape;42;p5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648451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3F3F3F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43" name="Google Shape;43;p5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962776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7F7F7F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44" name="Google Shape;44;p5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flipH="1" rot="-2700000">
              <a:off x="1277101" y="6490192"/>
              <a:ext cx="141598" cy="141598"/>
            </a:xfrm>
            <a:prstGeom prst="roundRect">
              <a:avLst>
                <a:gd fmla="val 11080" name="adj"/>
              </a:avLst>
            </a:prstGeom>
            <a:solidFill>
              <a:srgbClr val="A5A5A5"/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rgbClr val="262626"/>
        </a:solidFill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9" name="Shape 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" name="Google Shape;10;p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/>
          <a:lstStyle>
            <a:lvl1pPr algn="l"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b="0" cap="none" i="0" strike="noStrike" sz="4400" u="none">
                <a:solidFill>
                  <a:schemeClr val="dk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" name="Google Shape;11;p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/>
          <a:lstStyle>
            <a:lvl1pPr algn="l" indent="-406400" lvl="0" marL="457200" marR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cap="none" i="0" strike="noStrike" sz="2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algn="l" indent="-381000" lvl="1" marL="9144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cap="none" i="0" strike="noStrike" sz="24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algn="l" indent="-355600" lvl="2" marL="1371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cap="none" i="0" strike="noStrike" sz="20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algn="l" indent="-342900" lvl="3" marL="1828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algn="l" indent="-342900" lvl="4" marL="2286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algn="l" indent="-342900" lvl="5" marL="2743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algn="l" indent="-342900" lvl="6" marL="32004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algn="l" indent="-342900" lvl="7" marL="3657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algn="l" indent="-342900" lvl="8" marL="4114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" name="Google Shape;12;p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0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/>
          <a:lstStyle>
            <a:lvl1pPr algn="l" lvl="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algn="l" lvl="1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algn="l" lvl="2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algn="l" lvl="3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algn="l" lvl="4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algn="l" lvl="5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algn="l" lvl="6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algn="l" lvl="7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algn="l" lvl="8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" name="Google Shape;13;p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/>
          <a:lstStyle>
            <a:lvl1pPr algn="ctr" lvl="0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algn="l" lvl="1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algn="l" lvl="2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algn="l" lvl="3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algn="l" lvl="4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algn="l" lvl="5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algn="l" lvl="6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algn="l" lvl="7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algn="l" lvl="8" marR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cap="none" i="0" strike="noStrike" sz="1800" u="none">
                <a:solidFill>
                  <a:schemeClr val="dk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" name="Google Shape;14;p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>
            <a:lvl1pPr algn="r" indent="0" lvl="0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algn="r" indent="0" lvl="1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algn="r" indent="0" lvl="2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algn="r" indent="0" lvl="3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algn="r" indent="0" lvl="4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algn="r" indent="0" lvl="5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algn="r" indent="0" lvl="6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algn="r" indent="0" lvl="7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algn="r" indent="0" lvl="8" marL="0" marR="0" rtl="0">
              <a:spcBef>
                <a:spcPts val="0"/>
              </a:spcBef>
              <a:buNone/>
              <a:defRPr b="0" cap="none" i="0" strike="noStrike" sz="1200" u="none">
                <a:solidFill>
                  <a:srgbClr val="888888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dk2" folHlink="folHlink" hlink="hlink" tx1="dk1" tx2="lt2"/>
  <p:sldLayoutIdLst>
    <p:sldLayoutId r:id="rId1" id="2147483661"/>
    <p:sldLayoutId r:id="rId2" id="2147483662"/>
    <p:sldLayoutId r:id="rId3" id="2147483663"/>
    <p:sldLayoutId r:id="rId4" id="2147483664"/>
  </p:sldLayoutIdLst>
  <p:transition spd="slow">
    <p:fade thruBlk="1"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9.jpg" Type="http://schemas.openxmlformats.org/officeDocument/2006/relationships/image"></Relationship><Relationship Id="rId4" Target="../media/image10.jpg" Type="http://schemas.openxmlformats.org/officeDocument/2006/relationships/image"></Relationship><Relationship Id="rId5" Target="../media/image12.jpg" Type="http://schemas.openxmlformats.org/officeDocument/2006/relationships/image"></Relationship><Relationship Id="rId6" Target="../media/image22.jpg" Type="http://schemas.openxmlformats.org/officeDocument/2006/relationships/image"></Relationship><Relationship Id="rId7" Target="../media/image13.jp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0.xml" Type="http://schemas.openxmlformats.org/officeDocument/2006/relationships/notesSlide"></Relationship><Relationship Id="rId3" Target="../media/image11.jp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1.xml" Type="http://schemas.openxmlformats.org/officeDocument/2006/relationships/notesSlide"></Relationship><Relationship Id="rId3" Target="../media/image23.jp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2.xml" Type="http://schemas.openxmlformats.org/officeDocument/2006/relationships/notesSlide"></Relationship><Relationship Id="rId3" Target="../media/image26.jpg" Type="http://schemas.openxmlformats.org/officeDocument/2006/relationships/image"></Relationship><Relationship Id="rId4" Target="../media/image28.jp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3.xml" Type="http://schemas.openxmlformats.org/officeDocument/2006/relationships/notesSlide"></Relationship><Relationship Id="rId3" Target="../media/image29.jpg" Type="http://schemas.openxmlformats.org/officeDocument/2006/relationships/image"></Relationship><Relationship Id="rId4" Target="../media/image30.jpg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4.xml" Type="http://schemas.openxmlformats.org/officeDocument/2006/relationships/notesSlide"></Relationship><Relationship Id="rId3" Target="../media/image19.jpg" Type="http://schemas.openxmlformats.org/officeDocument/2006/relationships/image"></Relationship><Relationship Id="rId4" Target="../media/image18.jpg" Type="http://schemas.openxmlformats.org/officeDocument/2006/relationships/image"></Relationship><Relationship Id="rId5" Target="../media/image25.jp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5.xml" Type="http://schemas.openxmlformats.org/officeDocument/2006/relationships/notesSlide"></Relationship><Relationship Id="rId3" Target="../media/image24.jpg" Type="http://schemas.openxmlformats.org/officeDocument/2006/relationships/image"></Relationship><Relationship Id="rId4" Target="../media/image44.jp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16.xml" Type="http://schemas.openxmlformats.org/officeDocument/2006/relationships/notesSlide"></Relationship><Relationship Id="rId3" Target="../media/image35.pn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7.xml" Type="http://schemas.openxmlformats.org/officeDocument/2006/relationships/notesSlide"></Relationship><Relationship Id="rId3" Target="../media/image47.png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8.xml" Type="http://schemas.openxmlformats.org/officeDocument/2006/relationships/notesSlide"></Relationship><Relationship Id="rId3" Target="../media/image45.png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9.xml" Type="http://schemas.openxmlformats.org/officeDocument/2006/relationships/notesSlide"></Relationship><Relationship Id="rId3" Target="../media/image27.jp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2.xml" Type="http://schemas.openxmlformats.org/officeDocument/2006/relationships/notesSlide"></Relationship><Relationship Id="rId3" Target="../media/image7.jpg" Type="http://schemas.openxmlformats.org/officeDocument/2006/relationships/image"></Relationship><Relationship Id="rId4" Target="../media/image6.jpg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0.xml" Type="http://schemas.openxmlformats.org/officeDocument/2006/relationships/notesSlide"></Relationship><Relationship Id="rId3" Target="../media/image34.jpg" Type="http://schemas.openxmlformats.org/officeDocument/2006/relationships/image"></Relationship></Relationships>
</file>

<file path=ppt/slides/_rels/slide2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1.xml" Type="http://schemas.openxmlformats.org/officeDocument/2006/relationships/notesSlide"></Relationship><Relationship Id="rId3" Target="../media/image32.jpg" Type="http://schemas.openxmlformats.org/officeDocument/2006/relationships/image"></Relationship><Relationship Id="rId4" Target="../media/image37.png" Type="http://schemas.openxmlformats.org/officeDocument/2006/relationships/image"></Relationship></Relationships>
</file>

<file path=ppt/slides/_rels/slide2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2.xml" Type="http://schemas.openxmlformats.org/officeDocument/2006/relationships/notesSlide"></Relationship><Relationship Id="rId3" Target="../media/image36.jpg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3.xml" Type="http://schemas.openxmlformats.org/officeDocument/2006/relationships/notesSlide"></Relationship><Relationship Id="rId3" Target="../media/image39.jp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4.xml" Type="http://schemas.openxmlformats.org/officeDocument/2006/relationships/notesSlide"></Relationship><Relationship Id="rId3" Target="../media/image40.jp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5.xml" Type="http://schemas.openxmlformats.org/officeDocument/2006/relationships/notesSlide"></Relationship><Relationship Id="rId3" Target="../media/image49.jpg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6.xml" Type="http://schemas.openxmlformats.org/officeDocument/2006/relationships/notesSlide"></Relationship><Relationship Id="rId3" Target="../media/image43.jpg" Type="http://schemas.openxmlformats.org/officeDocument/2006/relationships/image"></Relationship><Relationship Id="rId4" Target="../media/image42.jpg" Type="http://schemas.openxmlformats.org/officeDocument/2006/relationships/image"></Relationship></Relationships>
</file>

<file path=ppt/slides/_rels/slide2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7.xml" Type="http://schemas.openxmlformats.org/officeDocument/2006/relationships/notesSlide"></Relationship><Relationship Id="rId3" Target="../media/image33.jp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8.xml" Type="http://schemas.openxmlformats.org/officeDocument/2006/relationships/notesSlide"></Relationship><Relationship Id="rId3" Target="../media/image31.jp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9.xml" Type="http://schemas.openxmlformats.org/officeDocument/2006/relationships/notesSlide"></Relationship><Relationship Id="rId3" Target="../media/image50.jp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3.xml" Type="http://schemas.openxmlformats.org/officeDocument/2006/relationships/notesSlide"></Relationship><Relationship Id="rId3" Target="../media/image1.jpg" Type="http://schemas.openxmlformats.org/officeDocument/2006/relationships/image"></Relationship><Relationship Id="rId4" Target="../media/image4.jpg" Type="http://schemas.openxmlformats.org/officeDocument/2006/relationships/image"></Relationship></Relationships>
</file>

<file path=ppt/slides/_rels/slide30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0.xml" Type="http://schemas.openxmlformats.org/officeDocument/2006/relationships/notesSlide"></Relationship><Relationship Id="rId3" Target="../media/image56.jpg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1.xml" Type="http://schemas.openxmlformats.org/officeDocument/2006/relationships/notesSlide"></Relationship><Relationship Id="rId3" Target="../media/image48.jpg" Type="http://schemas.openxmlformats.org/officeDocument/2006/relationships/image"></Relationship></Relationships>
</file>

<file path=ppt/slides/_rels/slide3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2.xml" Type="http://schemas.openxmlformats.org/officeDocument/2006/relationships/notesSlide"></Relationship><Relationship Id="rId3" Target="../media/image51.jpg" Type="http://schemas.openxmlformats.org/officeDocument/2006/relationships/image"></Relationship></Relationships>
</file>

<file path=ppt/slides/_rels/slide33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33.xml" Type="http://schemas.openxmlformats.org/officeDocument/2006/relationships/notesSlide"></Relationship><Relationship Id="rId3" Target="../media/image54.jpg" Type="http://schemas.openxmlformats.org/officeDocument/2006/relationships/image"></Relationship><Relationship Id="rId4" Target="../media/image57.jpg" Type="http://schemas.openxmlformats.org/officeDocument/2006/relationships/image"></Relationship></Relationships>
</file>

<file path=ppt/slides/_rels/slide3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4.xml" Type="http://schemas.openxmlformats.org/officeDocument/2006/relationships/notesSlide"></Relationship><Relationship Id="rId3" Target="../media/image59.jpg" Type="http://schemas.openxmlformats.org/officeDocument/2006/relationships/image"></Relationship></Relationships>
</file>

<file path=ppt/slides/_rels/slide3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5.xml" Type="http://schemas.openxmlformats.org/officeDocument/2006/relationships/notesSlide"></Relationship><Relationship Id="rId3" Target="../media/image41.jpg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6.xml" Type="http://schemas.openxmlformats.org/officeDocument/2006/relationships/notesSlide"></Relationship><Relationship Id="rId3" Target="../media/image38.jpg" Type="http://schemas.openxmlformats.org/officeDocument/2006/relationships/image"></Relationship></Relationships>
</file>

<file path=ppt/slides/_rels/slide3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37.xml" Type="http://schemas.openxmlformats.org/officeDocument/2006/relationships/notesSlide"></Relationship><Relationship Id="rId3" Target="../media/image55.jpg" Type="http://schemas.openxmlformats.org/officeDocument/2006/relationships/image"></Relationship></Relationships>
</file>

<file path=ppt/slides/_rels/slide3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38.xml" Type="http://schemas.openxmlformats.org/officeDocument/2006/relationships/notesSlide"></Relationship><Relationship Id="rId3" Target="../media/image58.jpg" Type="http://schemas.openxmlformats.org/officeDocument/2006/relationships/image"></Relationship><Relationship Id="rId4" Target="../media/image53.jpg" Type="http://schemas.openxmlformats.org/officeDocument/2006/relationships/image"></Relationship><Relationship Id="rId5" Target="../media/image46.jpg" Type="http://schemas.openxmlformats.org/officeDocument/2006/relationships/image"></Relationship><Relationship Id="rId6" Target="../media/image52.jp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media/image14.jpg" Type="http://schemas.openxmlformats.org/officeDocument/2006/relationships/image"></Relationship><Relationship Id="rId4" Target="../media/image8.jp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5.jp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6.xml" Type="http://schemas.openxmlformats.org/officeDocument/2006/relationships/notesSlide"></Relationship><Relationship Id="rId3" Target="../media/image16.jpg" Type="http://schemas.openxmlformats.org/officeDocument/2006/relationships/image"></Relationship><Relationship Id="rId4" Target="../media/image21.jpg" Type="http://schemas.openxmlformats.org/officeDocument/2006/relationships/image"></Relationship><Relationship Id="rId5" Target="../media/image17.jp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7.xml" Type="http://schemas.openxmlformats.org/officeDocument/2006/relationships/notesSlide"></Relationship><Relationship Id="rId3" Target="../media/image3.jpg" Type="http://schemas.openxmlformats.org/officeDocument/2006/relationships/image"></Relationship><Relationship Id="rId4" Target="../media/image20.jp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8.xml" Type="http://schemas.openxmlformats.org/officeDocument/2006/relationships/notesSlide"></Relationship><Relationship Id="rId3" Target="../media/image2.jp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9.xml" Type="http://schemas.openxmlformats.org/officeDocument/2006/relationships/notesSlide"></Relationship><Relationship Id="rId3" Target="../media/image15.jp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48" name="Shape 4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A picture  of a city. " id="49" name="Google Shape;49;p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0" name="Google Shape;50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12192000" cy="6858000"/>
          </a:xfrm>
          <a:prstGeom prst="rect">
            <a:avLst/>
          </a:prstGeom>
          <a:solidFill>
            <a:srgbClr val="0C0C0C">
              <a:alpha val="84705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0" cap="none" i="0" strike="noStrike" sz="1800" u="none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1" name="Google Shape;51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 rot="-2700000">
            <a:off x="9999285" y="328273"/>
            <a:ext cx="1585044" cy="1585044"/>
          </a:xfrm>
          <a:prstGeom prst="roundRect">
            <a:avLst>
              <a:gd fmla="val 11080" name="adj"/>
            </a:avLst>
          </a:prstGeom>
          <a:solidFill>
            <a:srgbClr val="0C0C0C">
              <a:alpha val="29803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0" cap="none" i="0" strike="noStrike" sz="1800" u="none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2" name="Google Shape;52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 rot="-2700000">
            <a:off x="966781" y="4176660"/>
            <a:ext cx="1585044" cy="1585044"/>
          </a:xfrm>
          <a:prstGeom prst="roundRect">
            <a:avLst>
              <a:gd fmla="val 11080" name="adj"/>
            </a:avLst>
          </a:prstGeom>
          <a:solidFill>
            <a:srgbClr val="0C0C0C">
              <a:alpha val="33725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0" cap="none" i="0" strike="noStrike" sz="1800" u="none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3" name="Google Shape;53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60470" y="297509"/>
            <a:ext cx="11471060" cy="6262983"/>
          </a:xfrm>
          <a:prstGeom prst="rect">
            <a:avLst/>
          </a:prstGeom>
          <a:noFill/>
          <a:ln cap="flat" cmpd="sng" w="12700">
            <a:solidFill>
              <a:srgbClr val="CE295E"/>
            </a:solidFill>
            <a:prstDash val="solid"/>
            <a:miter lim="800000"/>
            <a:headEnd len="sm" type="none" w="sm"/>
            <a:tailEnd len="sm" type="none" w="sm"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b="0" cap="none" i="0" strike="noStrike" sz="1800" u="none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54" name="Google Shape;54;p6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368970" y="425362"/>
            <a:ext cx="5454060" cy="6007276"/>
            <a:chOff x="3368970" y="701969"/>
            <a:chExt cx="5454060" cy="6007276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55" name="Google Shape;55;p6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rot="-2700000">
              <a:off x="4167698" y="1500698"/>
              <a:ext cx="3856602" cy="3856602"/>
            </a:xfrm>
            <a:prstGeom prst="roundRect">
              <a:avLst>
                <a:gd fmla="val 11080" name="adj"/>
              </a:avLst>
            </a:prstGeom>
            <a:solidFill>
              <a:srgbClr val="CE295E">
                <a:alpha val="20000"/>
              </a:srgbClr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b="0" cap="none" i="0" strike="noStrike" sz="18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56" name="Google Shape;56;p6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 rot="-2700000">
              <a:off x="4167699" y="2053915"/>
              <a:ext cx="3856602" cy="3856602"/>
            </a:xfrm>
            <a:prstGeom prst="roundRect">
              <a:avLst>
                <a:gd fmla="val 11080" name="adj"/>
              </a:avLst>
            </a:prstGeom>
            <a:solidFill>
              <a:srgbClr val="CE295E">
                <a:alpha val="20000"/>
              </a:srgbClr>
            </a:soli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 anchor="ctr" anchorCtr="0" bIns="45700" lIns="91425" rIns="91425" spcFirstLastPara="1" tIns="45700" wrap="square">
              <a:noAutofit/>
            </a:bodyPr>
            <a:lstStyle/>
            <a:p>
              <a:pPr algn="ctr" indent="0" lvl="0" marL="0" marR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>
                  <a:uFillTx/>
                </a:rPr>
                <a:t/>
              </a:r>
              <a:endParaRPr b="0" cap="none" i="0" strike="noStrike" sz="1800" u="none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xmlns:c="http://schemas.openxmlformats.org/drawingml/2006/chart" xmlns:pic="http://schemas.openxmlformats.org/drawingml/2006/picture" xmlns:dgm="http://schemas.openxmlformats.org/drawingml/2006/diagram" id="57" name="Google Shape;57;p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443961" y="3112093"/>
            <a:ext cx="3304076" cy="646331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0" cap="none" i="0" lang="en-US" strike="noStrike" sz="3600" u="none">
                <a:solidFill>
                  <a:schemeClr val="l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Tech Portfolio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descr="This is an icon of a clock." id="58" name="Google Shape;58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819775" y="2655893"/>
            <a:ext cx="552450" cy="394256"/>
          </a:xfrm>
          <a:custGeom>
            <a:ahLst/>
            <a:cxnLst/>
            <a:rect b="b" l="l" r="r" t="t"/>
            <a:pathLst>
              <a:path extrusionOk="0" h="68" w="96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dk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9" name="Google Shape;59;p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24250" y="3679109"/>
            <a:ext cx="5143500" cy="338554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- By Tamara Morris-Thompson -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0" name="Google Shape;60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 rot="-2700000">
            <a:off x="-6742765" y="-1434593"/>
            <a:ext cx="3681702" cy="3681702"/>
          </a:xfrm>
          <a:prstGeom prst="roundRect">
            <a:avLst>
              <a:gd fmla="val 11080" name="adj"/>
            </a:avLst>
          </a:prstGeom>
          <a:solidFill>
            <a:srgbClr val="0C0C0C">
              <a:alpha val="29803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" name="Google Shape;61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9593942" y="5808574"/>
            <a:ext cx="2293258" cy="1049426"/>
          </a:xfrm>
          <a:custGeom>
            <a:ahLst/>
            <a:cxnLst/>
            <a:rect b="b" l="l" r="r" t="t"/>
            <a:pathLst>
              <a:path extrusionOk="0" h="1049426" w="2293258">
                <a:moveTo>
                  <a:pt x="1146629" y="0"/>
                </a:moveTo>
                <a:cubicBezTo>
                  <a:pt x="1206686" y="0"/>
                  <a:pt x="1266742" y="22911"/>
                  <a:pt x="1312564" y="68733"/>
                </a:cubicBezTo>
                <a:lnTo>
                  <a:pt x="2293258" y="1049426"/>
                </a:lnTo>
                <a:lnTo>
                  <a:pt x="0" y="1049426"/>
                </a:lnTo>
                <a:lnTo>
                  <a:pt x="980694" y="68733"/>
                </a:lnTo>
                <a:cubicBezTo>
                  <a:pt x="1026516" y="22911"/>
                  <a:pt x="1086572" y="0"/>
                  <a:pt x="1146629" y="0"/>
                </a:cubicBezTo>
                <a:close/>
              </a:path>
            </a:pathLst>
          </a:custGeom>
          <a:solidFill>
            <a:srgbClr val="0C0C0C">
              <a:alpha val="29803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2" name="Google Shape;62;p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2739184" cy="2840643"/>
          </a:xfrm>
          <a:custGeom>
            <a:ahLst/>
            <a:cxnLst/>
            <a:rect b="b" l="l" r="r" t="t"/>
            <a:pathLst>
              <a:path extrusionOk="0" h="2840643" w="2739184">
                <a:moveTo>
                  <a:pt x="0" y="0"/>
                </a:moveTo>
                <a:lnTo>
                  <a:pt x="2501897" y="0"/>
                </a:lnTo>
                <a:lnTo>
                  <a:pt x="2619703" y="117806"/>
                </a:lnTo>
                <a:cubicBezTo>
                  <a:pt x="2779011" y="277113"/>
                  <a:pt x="2779011" y="535403"/>
                  <a:pt x="2619703" y="694710"/>
                </a:cubicBezTo>
                <a:lnTo>
                  <a:pt x="593251" y="2721162"/>
                </a:lnTo>
                <a:cubicBezTo>
                  <a:pt x="433944" y="2880470"/>
                  <a:pt x="175654" y="2880470"/>
                  <a:pt x="16347" y="2721162"/>
                </a:cubicBezTo>
                <a:lnTo>
                  <a:pt x="0" y="2704815"/>
                </a:lnTo>
                <a:lnTo>
                  <a:pt x="0" y="0"/>
                </a:lnTo>
                <a:close/>
              </a:path>
            </a:pathLst>
          </a:custGeom>
          <a:solidFill>
            <a:srgbClr val="0C0C0C">
              <a:alpha val="29803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63" name="Google Shape;63;p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928952" y="331301"/>
            <a:ext cx="3833512" cy="216304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64" name="Google Shape;64;p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5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87895" y="331301"/>
            <a:ext cx="3164115" cy="2373086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65" name="Google Shape;65;p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6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24551" y="4173117"/>
            <a:ext cx="3390280" cy="2273321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66" name="Google Shape;66;p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7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285451" y="2980487"/>
            <a:ext cx="2477013" cy="33528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29" name="Shape 12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30" name="Google Shape;130;p1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525818"/>
            <a:ext cx="10515600" cy="4985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entury Gothic"/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1" name="Google Shape;131;p1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2" name="Google Shape;132;p1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33" name="Google Shape;133;p15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37" name="Shape 13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38" name="Google Shape;138;p1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525818"/>
            <a:ext cx="10515600" cy="4985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entury Gothic"/>
              <a:buNone/>
            </a:pPr>
            <a:r>
              <a:rPr>
                <a:uFillTx/>
              </a:rPr>
              <a:t/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9" name="Google Shape;139;p1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0" name="Google Shape;140;p1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41" name="Google Shape;141;p1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45" name="Shape 14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6" name="Google Shape;146;p1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525818"/>
            <a:ext cx="10515600" cy="3877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-US" sz="2800">
                <a:solidFill>
                  <a:schemeClr val="lt1"/>
                </a:solidFill>
                <a:uFillTx/>
              </a:rPr>
              <a:t>A FUNNY THING HAPPENED ON THE WAY TO THE FORUM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7" name="Google Shape;147;p1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8" name="Google Shape;148;p1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9" name="Google Shape;149;p1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99591" y="954600"/>
            <a:ext cx="2796362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Assistant Technical Director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50" name="Google Shape;150;p17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85852" y="1637414"/>
            <a:ext cx="5687981" cy="4265986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51" name="Google Shape;151;p17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020714" y="1637414"/>
            <a:ext cx="5687981" cy="4265986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55" name="Shape 15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56" name="Google Shape;156;p1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7" name="Google Shape;157;p1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58" name="Google Shape;158;p1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44869" y="1225730"/>
            <a:ext cx="5589181" cy="4191886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59" name="Google Shape;159;p1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936512" y="1090165"/>
            <a:ext cx="5950688" cy="4463016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63" name="Shape 163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64" name="Google Shape;164;p19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5" name="Google Shape;165;p19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66" name="Google Shape;166;p19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3787849" cy="505046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67" name="Google Shape;167;p19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005432" y="1275906"/>
            <a:ext cx="4186570" cy="558209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68" name="Google Shape;168;p19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5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839609" y="447550"/>
            <a:ext cx="4114063" cy="548541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72" name="Shape 17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73" name="Google Shape;173;p20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74" name="Google Shape;174;p20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75" name="Google Shape;175;p20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5250" y="191385"/>
            <a:ext cx="6025116" cy="4518837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76" name="Google Shape;176;p20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233780" y="2450803"/>
            <a:ext cx="5862970" cy="390864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80" name="Shape 18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81" name="Google Shape;181;p2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340176"/>
            <a:ext cx="10515600" cy="4985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>
                <a:solidFill>
                  <a:schemeClr val="lt1"/>
                </a:solidFill>
                <a:uFillTx/>
              </a:rPr>
              <a:t>STAGEDOOR MANOR’18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82" name="Google Shape;182;p2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83" name="Google Shape;183;p2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651937" y="826943"/>
            <a:ext cx="6888126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TECHNICAL DIRECTOR/ TEAM LEADER OF THE PLAYHOUSE SHOP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84" name="Google Shape;184;p21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363971" y="1196275"/>
            <a:ext cx="6888127" cy="516609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88" name="Shape 18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89" name="Google Shape;189;p2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387162" y="287080"/>
            <a:ext cx="1701209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MAMMA MIA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90" name="Google Shape;190;p22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678185" y="723467"/>
            <a:ext cx="8835630" cy="5847453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94" name="Shape 19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95" name="Google Shape;195;p23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488558" y="114737"/>
            <a:ext cx="8835655" cy="6628526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99" name="Shape 19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00" name="Google Shape;200;p24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776000" y="0"/>
            <a:ext cx="8640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70" name="Shape 7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1" name="Google Shape;71;p7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50858" y="1302005"/>
            <a:ext cx="385764" cy="38576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2" name="Google Shape;72;p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525818"/>
            <a:ext cx="10515600" cy="4985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>
                <a:solidFill>
                  <a:schemeClr val="lt1"/>
                </a:solidFill>
                <a:uFillTx/>
              </a:rPr>
              <a:t>COLLEGE WORK/ TECHNICAL SHOTS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3" name="Google Shape;73;p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uFillTx/>
              </a:rPr>
              <a:t>T3chie-T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4" name="Google Shape;74;p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738344" y="525818"/>
            <a:ext cx="379228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75" name="Google Shape;75;p7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03322" y="1753805"/>
            <a:ext cx="5792678" cy="434450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76" name="Google Shape;76;p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75591" y="1318437"/>
            <a:ext cx="7272669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Much Ado about Nothing/ Globe Theatre Recreation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77" name="Google Shape;77;p7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223593" y="1753805"/>
            <a:ext cx="5792676" cy="434450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04" name="Shape 20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05" name="Google Shape;205;p2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178056" y="329609"/>
            <a:ext cx="2477385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WEST SIDE STORY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206" name="Google Shape;206;p25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651051" y="797442"/>
            <a:ext cx="7641265" cy="5730949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10" name="Shape 21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11" name="Google Shape;211;p2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b="17158" t="1163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489944" y="3232297"/>
            <a:ext cx="6609907" cy="353001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212" name="Google Shape;212;p2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15036" y="95693"/>
            <a:ext cx="5780964" cy="339920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16" name="Shape 216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17" name="Google Shape;217;p27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21" name="Shape 22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22" name="Google Shape;222;p2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270051" y="1119076"/>
            <a:ext cx="7651898" cy="5738924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23" name="Google Shape;223;p2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846674" y="308345"/>
            <a:ext cx="2498651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A CHRISTMAS STORY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27" name="Shape 22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28" name="Google Shape;228;p29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32" name="Shape 23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33" name="Google Shape;233;p30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37" name="Shape 23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38" name="Google Shape;238;p31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79990" y="202018"/>
            <a:ext cx="5543107" cy="415733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239" name="Google Shape;239;p31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096000" y="2052085"/>
            <a:ext cx="5911701" cy="4433776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43" name="Shape 243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44" name="Google Shape;244;p32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030819" y="-8670"/>
            <a:ext cx="8120109" cy="6866669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48" name="Shape 24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49" name="Google Shape;249;p33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524125" y="147637"/>
            <a:ext cx="7143750" cy="65627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53" name="Shape 253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54" name="Google Shape;254;p34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l="14845" t="2201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062717" y="1212110"/>
            <a:ext cx="7786576" cy="5348177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55" name="Google Shape;255;p3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094768" y="435935"/>
            <a:ext cx="1722474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ON THE TOWN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81" name="Shape 8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82" name="Google Shape;82;p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83" name="Google Shape;83;p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5250" y="287079"/>
            <a:ext cx="6266120" cy="4699591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84" name="Google Shape;84;p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 l="2589" r="718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399784" y="1707158"/>
            <a:ext cx="5487416" cy="456136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59" name="Shape 25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60" name="Google Shape;260;p35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017174" y="-478669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64" name="Shape 26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65" name="Google Shape;265;p36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51244" y="0"/>
            <a:ext cx="10289512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69" name="Shape 26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70" name="Google Shape;270;p37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74" name="Shape 27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75" name="Google Shape;275;p3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340176"/>
            <a:ext cx="10515600" cy="4985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>
                <a:solidFill>
                  <a:schemeClr val="lt1"/>
                </a:solidFill>
                <a:uFillTx/>
              </a:rPr>
              <a:t>ILIAD &amp; ODYSSEY IN 90MINS OR LESS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6" name="Google Shape;276;p3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7" name="Google Shape;277;p3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278" name="Google Shape;278;p3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 rot="5400000">
            <a:off x="-54566" y="1773451"/>
            <a:ext cx="5068776" cy="380158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279" name="Google Shape;279;p3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919281" y="1139853"/>
            <a:ext cx="6758369" cy="506877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83" name="Shape 283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84" name="Google Shape;284;p39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88" name="Shape 28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89" name="Google Shape;289;p40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232836" y="627320"/>
            <a:ext cx="8052391" cy="6039293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90" name="Google Shape;290;p40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433237" y="191387"/>
            <a:ext cx="2094614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MEN ON BOATS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294" name="Shape 29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95" name="Google Shape;295;p41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303720" y="584790"/>
            <a:ext cx="8364279" cy="6273209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96" name="Google Shape;296;p4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841358" y="138223"/>
            <a:ext cx="2509284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ANYONE CAN WHISTLE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300" name="Shape 30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301" name="Google Shape;301;p42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305" name="Shape 30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06" name="Google Shape;306;p4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 rot="-2700000">
            <a:off x="4167699" y="1500699"/>
            <a:ext cx="3856602" cy="3856602"/>
          </a:xfrm>
          <a:prstGeom prst="roundRect">
            <a:avLst>
              <a:gd fmla="val 11080" name="adj"/>
            </a:avLst>
          </a:prstGeom>
          <a:solidFill>
            <a:srgbClr val="CE295E">
              <a:alpha val="20000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07" name="Google Shape;307;p4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443963" y="2274840"/>
            <a:ext cx="3304076" cy="2308324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08" name="Google Shape;308;p4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 rot="-2700000">
            <a:off x="3681074" y="4409266"/>
            <a:ext cx="1585044" cy="1585044"/>
          </a:xfrm>
          <a:prstGeom prst="roundRect">
            <a:avLst>
              <a:gd fmla="val 11080" name="adj"/>
            </a:avLst>
          </a:prstGeom>
          <a:solidFill>
            <a:srgbClr val="0C0C0C">
              <a:alpha val="29803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09" name="Google Shape;309;p4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 rot="-2700000">
            <a:off x="5424287" y="621132"/>
            <a:ext cx="1343428" cy="1343428"/>
          </a:xfrm>
          <a:prstGeom prst="roundRect">
            <a:avLst>
              <a:gd fmla="val 11080" name="adj"/>
            </a:avLst>
          </a:prstGeom>
          <a:solidFill>
            <a:srgbClr val="CE295E">
              <a:alpha val="20000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10" name="Google Shape;310;p4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99988" y="5809950"/>
            <a:ext cx="2096100" cy="1048050"/>
          </a:xfrm>
          <a:custGeom>
            <a:ahLst/>
            <a:cxnLst/>
            <a:rect b="b" l="l" r="r" t="t"/>
            <a:pathLst>
              <a:path extrusionOk="0" h="1048050" w="2096100">
                <a:moveTo>
                  <a:pt x="1048050" y="0"/>
                </a:moveTo>
                <a:cubicBezTo>
                  <a:pt x="1092996" y="0"/>
                  <a:pt x="1137942" y="17146"/>
                  <a:pt x="1172234" y="51439"/>
                </a:cubicBezTo>
                <a:lnTo>
                  <a:pt x="2044661" y="923866"/>
                </a:lnTo>
                <a:cubicBezTo>
                  <a:pt x="2078954" y="958158"/>
                  <a:pt x="2096100" y="1003104"/>
                  <a:pt x="2096100" y="1048050"/>
                </a:cubicBezTo>
                <a:lnTo>
                  <a:pt x="0" y="1048050"/>
                </a:lnTo>
                <a:cubicBezTo>
                  <a:pt x="0" y="1003104"/>
                  <a:pt x="17147" y="958158"/>
                  <a:pt x="51439" y="923866"/>
                </a:cubicBezTo>
                <a:lnTo>
                  <a:pt x="923866" y="51439"/>
                </a:lnTo>
                <a:cubicBezTo>
                  <a:pt x="958159" y="17146"/>
                  <a:pt x="1003104" y="0"/>
                  <a:pt x="1048050" y="0"/>
                </a:cubicBezTo>
                <a:close/>
              </a:path>
            </a:pathLst>
          </a:custGeom>
          <a:solidFill>
            <a:srgbClr val="0C0C0C">
              <a:alpha val="29803"/>
            </a:srgb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uFillTx/>
              </a:rPr>
              <a:t/>
            </a:r>
            <a:endParaRPr sz="1800">
              <a:solidFill>
                <a:schemeClr val="lt1"/>
              </a:solidFill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311" name="Google Shape;311;p43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3002" y="79793"/>
            <a:ext cx="3168437" cy="2376327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12" name="Google Shape;312;p43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313804" y="224477"/>
            <a:ext cx="3168437" cy="237632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13" name="Google Shape;313;p43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5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442252" y="3670520"/>
            <a:ext cx="3551274" cy="266345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14" name="Google Shape;314;p43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6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86436" y="2542882"/>
            <a:ext cx="3035003" cy="377970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88" name="Shape 8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89" name="Google Shape;89;p9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90" name="Google Shape;90;p9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33917" y="202018"/>
            <a:ext cx="5538382" cy="311534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91" name="Google Shape;91;p9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940793" y="3152553"/>
            <a:ext cx="5736857" cy="3226982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95" name="Shape 9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96" name="Google Shape;96;p10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47121" y="285307"/>
            <a:ext cx="10829925" cy="6096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00" name="Shape 10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01" name="Google Shape;101;p11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29485" y="271128"/>
            <a:ext cx="5143501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2" name="Google Shape;102;p11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680440" y="1637414"/>
            <a:ext cx="6370070" cy="455073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3" name="Google Shape;103;p11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5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026928" y="3931092"/>
            <a:ext cx="3545072" cy="2363381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07" name="Shape 10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8" name="Google Shape;108;p1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9" name="Google Shape;109;p1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106332"/>
            <a:ext cx="10515600" cy="49859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0" lIns="0" rIns="0" spcFirstLastPara="1" tIns="0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>
                <a:solidFill>
                  <a:schemeClr val="lt1"/>
                </a:solidFill>
                <a:uFillTx/>
              </a:rPr>
              <a:t>NORTH GEORGIA THEATRE WORK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0" name="Google Shape;110;p1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194543" y="525818"/>
            <a:ext cx="5396023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The Valley Where They Danced Premier</a:t>
            </a:r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11" name="Google Shape;111;p12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1291" y="1209082"/>
            <a:ext cx="2860601" cy="508551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2" name="Google Shape;112;p12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259763" y="1547116"/>
            <a:ext cx="6330803" cy="4785066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13" name="Google Shape;113;p1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758166" y="821119"/>
            <a:ext cx="6932428" cy="36933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spcFirstLastPara="1" tIns="45700" wrap="square">
            <a:noAutofit/>
          </a:bodyPr>
          <a:lstStyle/>
          <a:p>
            <a:pPr algn="l"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Assistant Technical Director/ Assistant Set Designer</a:t>
            </a:r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17" name="Shape 117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18" name="Google Shape;118;p13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22" name="Shape 12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23" name="Google Shape;123;p1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1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63187" y="6509710"/>
            <a:ext cx="1561696" cy="2769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uFillTx/>
              </a:rPr>
              <a:t>Your Logo Here</a:t>
            </a:r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4" name="Google Shape;124;p1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>
            <p:ph idx="12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677650" y="589475"/>
            <a:ext cx="419100" cy="3651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00" lIns="91425" rIns="91425" spcFirstLastPara="1" tIns="45700" wrap="square">
            <a:no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25" name="Google Shape;125;p14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62826" y="0"/>
            <a:ext cx="10666347" cy="685800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Office Theme">
  <a:themeElements>
    <a:clrScheme name="Custom 14">
      <a:dk1>
        <a:srgbClr val="000000"/>
      </a:dk1>
      <a:lt1>
        <a:srgbClr val="FFFFFF"/>
      </a:lt1>
      <a:dk2>
        <a:srgbClr val="000073"/>
      </a:dk2>
      <a:lt2>
        <a:srgbClr val="FFE6E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extraClrSchemeLst/>
</a:theme>
</file>

<file path=ppt/theme/theme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extraClrSchemeLst/>
</a:theme>
</file>